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7"/>
  </p:notesMasterIdLst>
  <p:handoutMasterIdLst>
    <p:handoutMasterId r:id="rId18"/>
  </p:handoutMasterIdLst>
  <p:sldIdLst>
    <p:sldId id="332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33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3"/>
  </p:normalViewPr>
  <p:slideViewPr>
    <p:cSldViewPr snapToGrid="0">
      <p:cViewPr varScale="1">
        <p:scale>
          <a:sx n="101" d="100"/>
          <a:sy n="101" d="100"/>
        </p:scale>
        <p:origin x="34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3/16/2022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this program to learners on the </a:t>
            </a:r>
            <a:r>
              <a:rPr lang="en-US" dirty="0" err="1"/>
              <a:t>MakeCode</a:t>
            </a:r>
            <a:r>
              <a:rPr lang="en-US"/>
              <a:t> website</a:t>
            </a:r>
            <a:r>
              <a:rPr lang="en-US" dirty="0"/>
              <a:t>. This will ensure that they are aware of where they can locate the sound commands. It will help to generate 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57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242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21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944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024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277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130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4375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9900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7328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5635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0824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107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79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275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410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47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50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27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7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7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67793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38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285392" y="1451400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Lesson 10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157" y="2490110"/>
            <a:ext cx="5045507" cy="1556425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Making Music: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41310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Writing Efficient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we write computer programs quite often we need to repeat certain instructions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Think about a platform game: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character or sprite moves it repeats the same instruction over and over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Rather than writing the same line of code over and over we can make it </a:t>
            </a:r>
            <a:r>
              <a:rPr lang="en-GB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loop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(repeat)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makes it much faster to code and more </a:t>
            </a:r>
            <a:r>
              <a:rPr lang="en-GB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efficient</a:t>
            </a:r>
            <a:endParaRPr lang="en-GB" b="1" dirty="0">
              <a:solidFill>
                <a:srgbClr val="002B4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use of loops in computer programming is called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 </a:t>
            </a:r>
            <a:r>
              <a:rPr lang="en-GB" dirty="0">
                <a:latin typeface="Lato" panose="020F0502020204030203" pitchFamily="34" charset="0"/>
              </a:rPr>
              <a:t>–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process of repeating something</a:t>
            </a:r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3C75-57CB-0C45-A324-9B551C61F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2" y="323850"/>
            <a:ext cx="11180763" cy="666750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Make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16025-786F-3D4F-96C5-3A9E92E8D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2" y="1153236"/>
            <a:ext cx="11180867" cy="4595203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Today you are going to produce your own piece of music using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going to use the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Music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category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A9B5A-5EBE-3F48-9221-CAC0A0D5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238" y="2485818"/>
            <a:ext cx="6909523" cy="37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3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EAE-1D5B-0A40-AADC-4564D374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BA35-C0E9-CB43-B445-BA1E724F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you first launch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there are two empty blocks:</a:t>
            </a:r>
          </a:p>
          <a:p>
            <a:pPr lvl="1">
              <a:spcBef>
                <a:spcPts val="1200"/>
              </a:spcBef>
            </a:pPr>
            <a:r>
              <a:rPr lang="en-US" sz="2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start 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this block will run the code once and then stop</a:t>
            </a:r>
          </a:p>
          <a:p>
            <a:pPr lvl="1">
              <a:spcBef>
                <a:spcPts val="1200"/>
              </a:spcBef>
            </a:pPr>
            <a:r>
              <a:rPr lang="en-US" sz="24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forever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this block is a </a:t>
            </a:r>
            <a:r>
              <a:rPr lang="en-US" sz="2400" dirty="0">
                <a:latin typeface="Lato" panose="020F0502020204030203" pitchFamily="34" charset="0"/>
              </a:rPr>
              <a:t>loop 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nd will run any code inside of it over and 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12BE9B-B8E7-644F-A681-2A87A1565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78" b="45527"/>
          <a:stretch/>
        </p:blipFill>
        <p:spPr>
          <a:xfrm>
            <a:off x="8616006" y="3164970"/>
            <a:ext cx="2041813" cy="22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58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B8D7-6D1A-8445-B408-A29049E0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Making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2163-711E-9C44-B8B8-695626444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6781511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melody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 has been placed inside the </a:t>
            </a:r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start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select the melody to play by clicking on the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dadadum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dropdown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can also make the code repeat by changing the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once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drop down</a:t>
            </a:r>
          </a:p>
          <a:p>
            <a:pPr marL="0" indent="0">
              <a:spcBef>
                <a:spcPts val="1200"/>
              </a:spcBef>
              <a:buNone/>
            </a:pP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should now work through the making music worksheet to produce your own piece of music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590A6-0FC1-E14B-896B-D0EAC181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924" y="1619707"/>
            <a:ext cx="4375785" cy="44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42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micro:pet</a:t>
            </a:r>
            <a:r>
              <a:rPr lang="en-US" dirty="0"/>
              <a:t>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514CC-619B-4566-A4B7-EAD09978C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42" y="5920379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9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29D9-E652-479F-94F1-75CAD9C6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Setting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55DA8-65DF-4A78-8D53-F3B36D41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Loneliness is a real problem for children staying in hospitals for a long time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You need to create a digital pet that they can play with and keep them company while they stay in hospital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84F05C9-4216-4F9F-A783-A73C4D481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23" t="8653" r="25555" b="12258"/>
          <a:stretch/>
        </p:blipFill>
        <p:spPr>
          <a:xfrm>
            <a:off x="8956675" y="2475211"/>
            <a:ext cx="2947737" cy="3633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22412-8166-499C-8E66-E261403F4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1" t="8947" r="19693" b="25088"/>
          <a:stretch/>
        </p:blipFill>
        <p:spPr>
          <a:xfrm>
            <a:off x="4340286" y="2957699"/>
            <a:ext cx="4114801" cy="3151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4611B-A4BB-4152-B4DD-5202E0BB39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52" t="9298" r="13377" b="23508"/>
          <a:stretch/>
        </p:blipFill>
        <p:spPr>
          <a:xfrm>
            <a:off x="311656" y="3402147"/>
            <a:ext cx="3527042" cy="270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41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4C39-FA38-4A39-B915-E5C225BF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The</a:t>
            </a:r>
            <a:r>
              <a:rPr lang="en-GB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11F60-B6B6-4041-99B5-E1D75476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</a:rPr>
              <a:t>In groups you will need to: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Design and build a </a:t>
            </a:r>
            <a:r>
              <a:rPr lang="en-GB" dirty="0" err="1">
                <a:latin typeface="Lato" panose="020F0502020204030203" pitchFamily="34" charset="0"/>
              </a:rPr>
              <a:t>micro:pet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Design a program for a </a:t>
            </a:r>
            <a:r>
              <a:rPr lang="en-GB" dirty="0" err="1">
                <a:latin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</a:rPr>
              <a:t> to make the </a:t>
            </a:r>
            <a:r>
              <a:rPr lang="en-GB" dirty="0" err="1">
                <a:latin typeface="Lato" panose="020F0502020204030203" pitchFamily="34" charset="0"/>
              </a:rPr>
              <a:t>micro:pet</a:t>
            </a:r>
            <a:r>
              <a:rPr lang="en-GB" dirty="0">
                <a:latin typeface="Lato" panose="020F0502020204030203" pitchFamily="34" charset="0"/>
              </a:rPr>
              <a:t>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interactive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Create a logo for your pet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Create an “</a:t>
            </a:r>
            <a:r>
              <a:rPr lang="en-GB">
                <a:latin typeface="Lato" panose="020F0502020204030203" pitchFamily="34" charset="0"/>
              </a:rPr>
              <a:t>elevator pitch” </a:t>
            </a:r>
            <a:r>
              <a:rPr lang="en-GB" dirty="0">
                <a:latin typeface="Lato" panose="020F0502020204030203" pitchFamily="34" charset="0"/>
              </a:rPr>
              <a:t>to present to your teacher</a:t>
            </a:r>
          </a:p>
        </p:txBody>
      </p:sp>
    </p:spTree>
    <p:extLst>
      <p:ext uri="{BB962C8B-B14F-4D97-AF65-F5344CB8AC3E}">
        <p14:creationId xmlns:p14="http://schemas.microsoft.com/office/powerpoint/2010/main" val="428708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FB8E-B955-4D51-B4EE-A579D0B6D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Design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19D86-A15B-413E-823C-CE6BE7F22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3153443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Fill this in first!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Add to it as you go along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9FFAB-5D6B-4371-A25E-760AC339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59" y="962025"/>
            <a:ext cx="8372908" cy="57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0908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/fields"/>
    <ds:schemaRef ds:uri="f2ad5090-61a8-4b8c-ab70-68f4ff4d193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364</Words>
  <Application>Microsoft Office PowerPoint</Application>
  <PresentationFormat>Widescreen</PresentationFormat>
  <Paragraphs>39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</vt:lpstr>
      <vt:lpstr>Wingdings</vt:lpstr>
      <vt:lpstr>1_Arm_PPT_Public</vt:lpstr>
      <vt:lpstr>Making Music: Iteration</vt:lpstr>
      <vt:lpstr>Writing Efficient Code</vt:lpstr>
      <vt:lpstr>Using the micro:bit to Make Music</vt:lpstr>
      <vt:lpstr>The micro:bit and Loops</vt:lpstr>
      <vt:lpstr>Making Music</vt:lpstr>
      <vt:lpstr>micro:pet Project</vt:lpstr>
      <vt:lpstr>Setting the Scene</vt:lpstr>
      <vt:lpstr>The Project</vt:lpstr>
      <vt:lpstr>The Design Template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2022-03-16T15:23:39Z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